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257" r:id="rId4"/>
    <p:sldId id="260" r:id="rId5"/>
    <p:sldId id="28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251A9-6011-47AD-9E65-53E6E0B7B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87D0-339C-4000-B82D-242F057171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8432" y="1859340"/>
            <a:ext cx="8415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VIẾT ĐOẠN VĂN TỰ SỰ KẾT HỢP VỚI MIÊU TẢ VÀ BIỂU CẢM.</a:t>
            </a:r>
          </a:p>
        </p:txBody>
      </p:sp>
      <p:pic>
        <p:nvPicPr>
          <p:cNvPr id="6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097" y="342900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" y="0"/>
            <a:ext cx="12094464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7" y="549275"/>
            <a:ext cx="11388881" cy="56499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</a:t>
            </a: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Tx/>
              <a:buNone/>
            </a:pPr>
            <a:r>
              <a:rPr lang="en-US" sz="3600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600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36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FontTx/>
              <a:buNone/>
            </a:pP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26" y="535862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71"/>
            <a:ext cx="12094464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08432" y="253061"/>
            <a:ext cx="11430000" cy="55768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sz="3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Cao 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FontTx/>
              <a:buChar char="-"/>
            </a:pP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FontTx/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x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8432" y="4610100"/>
            <a:ext cx="11686032" cy="449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50" y="754803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" y="0"/>
            <a:ext cx="12094464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476250"/>
            <a:ext cx="11520152" cy="56499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Cao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FontTx/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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ngo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bi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hi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au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qu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ằn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qu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giây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x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xa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“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”.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hi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chia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4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25" y="754803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8502" y="940066"/>
            <a:ext cx="29949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DẶN DÒ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8039" y="1587321"/>
            <a:ext cx="951748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None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ụng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bi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 b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84-85)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093"/>
            <a:ext cx="12191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0921" y="2960737"/>
            <a:ext cx="463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6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039" y="785955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09670" y="1760408"/>
            <a:ext cx="91555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defRPr/>
            </a:pPr>
            <a:r>
              <a:rPr kumimoji="0" lang="nl-NL" sz="36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 sự việc và nhân vật đến đoạn văn tự sự có yếu tố miêu tả và biểu cảm.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28700" y="994057"/>
            <a:ext cx="5734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GHI BÀI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44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09" y="86863"/>
            <a:ext cx="11449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2.Thực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83),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36371" y="1616507"/>
            <a:ext cx="11056513" cy="5721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AutoNum type="arabicPeriod"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ọn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Tx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2.Ng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FontTx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3.X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tan..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0152" y="1092706"/>
            <a:ext cx="184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</p:txBody>
      </p:sp>
      <p:pic>
        <p:nvPicPr>
          <p:cNvPr id="6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26" y="535862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8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" y="0"/>
            <a:ext cx="12094464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772464"/>
            <a:ext cx="11686032" cy="56499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+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Thu 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Tx/>
              <a:buNone/>
            </a:pP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127" y="31447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" y="0"/>
            <a:ext cx="12094464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36410" y="945726"/>
            <a:ext cx="10719180" cy="5649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4.X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ều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n: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Bi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Tx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5.Vi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GV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738" y="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" y="0"/>
            <a:ext cx="12094464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7" y="549275"/>
            <a:ext cx="11388881" cy="56499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</a:t>
            </a: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Tx/>
              <a:buNone/>
            </a:pPr>
            <a:r>
              <a:rPr lang="en-US" sz="3600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600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36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FontTx/>
              <a:buNone/>
            </a:pP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26" y="535862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21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71"/>
            <a:ext cx="12094464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08432" y="253061"/>
            <a:ext cx="11430000" cy="55768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sz="3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Cao 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FontTx/>
              <a:buChar char="-"/>
            </a:pP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FontTx/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x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8432" y="4610100"/>
            <a:ext cx="11686032" cy="449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50" y="754803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6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18230" y="644626"/>
            <a:ext cx="91555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defRPr/>
            </a:pPr>
            <a:r>
              <a:rPr kumimoji="0" lang="nl-NL" sz="36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 sự việc và nhân vật đến đoạn văn tự sự có yếu tố miêu tả và biểu cảm.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4139" y="1696155"/>
            <a:ext cx="91555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v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4139" y="5121749"/>
            <a:ext cx="9155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" y="0"/>
            <a:ext cx="12094464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476250"/>
            <a:ext cx="11520152" cy="56499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Cao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FontTx/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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ngo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bi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hi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au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qu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ằn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qu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giây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x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xa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“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”.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hi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chia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4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25" y="754803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8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6365" y="2011680"/>
            <a:ext cx="7955280" cy="1569660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MẾN CHÀO CÁC EM- CHÚC CÁC EM HỌC TỐT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1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093"/>
            <a:ext cx="12191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1081" y="2189408"/>
            <a:ext cx="463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6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97" y="1463141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18230" y="644626"/>
            <a:ext cx="91555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defRPr/>
            </a:pPr>
            <a:r>
              <a:rPr kumimoji="0" lang="nl-NL" sz="36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 sự việc và nhân vật đến đoạn văn tự sự có yếu tố miêu tả và biểu cảm.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" y="0"/>
            <a:ext cx="120944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881" y="1030309"/>
            <a:ext cx="463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6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821" y="1762258"/>
            <a:ext cx="1041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881" y="2551837"/>
            <a:ext cx="111015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" y="0"/>
            <a:ext cx="12094464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8802" y="1442165"/>
            <a:ext cx="11843198" cy="56499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ũi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" y="0"/>
            <a:ext cx="120944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6728" y="861743"/>
            <a:ext cx="8090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1" y="1843935"/>
            <a:ext cx="10869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X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X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Vi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44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09" y="86863"/>
            <a:ext cx="11449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2.Thực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83),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36371" y="1616507"/>
            <a:ext cx="11056513" cy="5721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AutoNum type="arabicPeriod"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ọn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Tx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2.Ng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FontTx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3.X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tan..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0152" y="1092706"/>
            <a:ext cx="184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</p:txBody>
      </p:sp>
      <p:pic>
        <p:nvPicPr>
          <p:cNvPr id="6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26" y="535862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" y="0"/>
            <a:ext cx="12094464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772464"/>
            <a:ext cx="11686032" cy="56499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+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Thu 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Tx/>
              <a:buNone/>
            </a:pP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127" y="31447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" y="0"/>
            <a:ext cx="12094464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36410" y="945726"/>
            <a:ext cx="10719180" cy="5649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4.X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ều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n: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Bi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Tx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5.Vi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Tx/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GV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5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738" y="0"/>
            <a:ext cx="106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2527</Words>
  <Application>Microsoft Office PowerPoint</Application>
  <PresentationFormat>Widescreen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Wingdings 3</vt:lpstr>
      <vt:lpstr>1_Office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2021-09-01T01:54:00Z</dcterms:created>
  <dcterms:modified xsi:type="dcterms:W3CDTF">2021-10-20T03:23:47Z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3B5430A204E243B3B8F5700D0F3D3F67</vt:lpwstr>
  </property>
  <property fmtid="{D5CDD505-2E9C-101B-9397-08002B2CF9AE}" pid="3" name="KSOProductBuildVer">
    <vt:lpwstr>1033-11.2.0.10258</vt:lpwstr>
  </property>
</Properties>
</file>